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928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54AA1-C513-4041-8691-0E216BAB575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7B234-39D1-5B42-AF9A-5BB88F5B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6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5A3C6-087C-1A47-8E28-021D4EA17D82}" type="slidenum">
              <a:rPr lang="en-US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ECD9F-DDFA-8F48-8CB4-B97C910E8AC7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0215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DE494-E952-FE4B-ABA4-86617BC33389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2276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B5F78-123E-DA4A-844B-051F0FDAFDB9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8657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33B22F11-76BC-3B41-8CDF-439AFC6C57DA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8039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/>
          <a:srcRect t="3094" r="3571"/>
          <a:stretch>
            <a:fillRect/>
          </a:stretch>
        </p:blipFill>
        <p:spPr bwMode="auto">
          <a:xfrm>
            <a:off x="228600" y="533400"/>
            <a:ext cx="4110038" cy="5715000"/>
          </a:xfrm>
          <a:prstGeom prst="rect">
            <a:avLst/>
          </a:prstGeom>
          <a:noFill/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4"/>
          <a:srcRect l="3510" r="3438"/>
          <a:stretch>
            <a:fillRect/>
          </a:stretch>
        </p:blipFill>
        <p:spPr bwMode="auto">
          <a:xfrm>
            <a:off x="4648200" y="533400"/>
            <a:ext cx="420687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83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q-test-19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254000"/>
            <a:ext cx="4953000" cy="635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2578100"/>
            <a:ext cx="3004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What is missing from</a:t>
            </a:r>
          </a:p>
          <a:p>
            <a:r>
              <a:rPr lang="en-US" sz="2400" b="1" dirty="0">
                <a:solidFill>
                  <a:schemeClr val="bg1"/>
                </a:solidFill>
                <a:latin typeface="Times New Roman"/>
                <a:cs typeface="Times New Roman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ach drawing?</a:t>
            </a:r>
            <a:endParaRPr lang="en-US" sz="2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5818186"/>
      </p:ext>
    </p:extLst>
  </p:cSld>
  <p:clrMapOvr>
    <a:masterClrMapping/>
  </p:clrMapOvr>
</p:sld>
</file>

<file path=ppt/theme/theme1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Macintosh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6_Blank Presentation</vt:lpstr>
      <vt:lpstr>PowerPoint Presentation</vt:lpstr>
      <vt:lpstr>PowerPoint Presentation</vt:lpstr>
    </vt:vector>
  </TitlesOfParts>
  <Company>CCCCD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Stern</dc:creator>
  <cp:lastModifiedBy>Larry Stern</cp:lastModifiedBy>
  <cp:revision>2</cp:revision>
  <dcterms:created xsi:type="dcterms:W3CDTF">2014-02-17T17:29:02Z</dcterms:created>
  <dcterms:modified xsi:type="dcterms:W3CDTF">2014-02-17T17:37:19Z</dcterms:modified>
</cp:coreProperties>
</file>